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04" r:id="rId7"/>
    <p:sldId id="259" r:id="rId8"/>
    <p:sldId id="290" r:id="rId9"/>
    <p:sldId id="291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88" r:id="rId18"/>
    <p:sldId id="2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98A"/>
    <a:srgbClr val="E42B2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6EFDD-5A43-406A-B570-DA5060224E0B}" v="2318" dt="2021-06-14T17:57:54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35"/>
  </p:normalViewPr>
  <p:slideViewPr>
    <p:cSldViewPr snapToGrid="0" snapToObjects="1">
      <p:cViewPr varScale="1">
        <p:scale>
          <a:sx n="74" d="100"/>
          <a:sy n="74" d="100"/>
        </p:scale>
        <p:origin x="5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Flynn" userId="5749834f-bf53-4c04-bf41-06878be03d76" providerId="ADAL" clId="{EAA6EFDD-5A43-406A-B570-DA5060224E0B}"/>
    <pc:docChg chg="custSel addSld delSld modSld sldOrd modMainMaster">
      <pc:chgData name="Debbie Flynn" userId="5749834f-bf53-4c04-bf41-06878be03d76" providerId="ADAL" clId="{EAA6EFDD-5A43-406A-B570-DA5060224E0B}" dt="2021-06-14T17:58:14.167" v="2903" actId="20577"/>
      <pc:docMkLst>
        <pc:docMk/>
      </pc:docMkLst>
      <pc:sldChg chg="modSp mod">
        <pc:chgData name="Debbie Flynn" userId="5749834f-bf53-4c04-bf41-06878be03d76" providerId="ADAL" clId="{EAA6EFDD-5A43-406A-B570-DA5060224E0B}" dt="2021-06-14T17:58:14.167" v="2903" actId="20577"/>
        <pc:sldMkLst>
          <pc:docMk/>
          <pc:sldMk cId="894100095" sldId="258"/>
        </pc:sldMkLst>
        <pc:spChg chg="mod">
          <ac:chgData name="Debbie Flynn" userId="5749834f-bf53-4c04-bf41-06878be03d76" providerId="ADAL" clId="{EAA6EFDD-5A43-406A-B570-DA5060224E0B}" dt="2021-06-14T17:58:14.167" v="2903" actId="20577"/>
          <ac:spMkLst>
            <pc:docMk/>
            <pc:sldMk cId="894100095" sldId="258"/>
            <ac:spMk id="9" creationId="{0DCC77A2-03F1-4CFB-8638-F18FB7802F83}"/>
          </ac:spMkLst>
        </pc:spChg>
      </pc:sldChg>
      <pc:sldChg chg="modSp mod modAnim">
        <pc:chgData name="Debbie Flynn" userId="5749834f-bf53-4c04-bf41-06878be03d76" providerId="ADAL" clId="{EAA6EFDD-5A43-406A-B570-DA5060224E0B}" dt="2021-06-14T14:49:42.150" v="1274" actId="1076"/>
        <pc:sldMkLst>
          <pc:docMk/>
          <pc:sldMk cId="901209897" sldId="259"/>
        </pc:sldMkLst>
        <pc:spChg chg="mod">
          <ac:chgData name="Debbie Flynn" userId="5749834f-bf53-4c04-bf41-06878be03d76" providerId="ADAL" clId="{EAA6EFDD-5A43-406A-B570-DA5060224E0B}" dt="2021-06-14T14:09:52.864" v="48" actId="20577"/>
          <ac:spMkLst>
            <pc:docMk/>
            <pc:sldMk cId="901209897" sldId="259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4:49:42.150" v="1274" actId="1076"/>
          <ac:spMkLst>
            <pc:docMk/>
            <pc:sldMk cId="901209897" sldId="259"/>
            <ac:spMk id="5" creationId="{5DD2824C-0137-4725-8CB0-5CB35A7C0C6B}"/>
          </ac:spMkLst>
        </pc:spChg>
      </pc:sldChg>
      <pc:sldChg chg="modSp mod modAnim">
        <pc:chgData name="Debbie Flynn" userId="5749834f-bf53-4c04-bf41-06878be03d76" providerId="ADAL" clId="{EAA6EFDD-5A43-406A-B570-DA5060224E0B}" dt="2021-06-14T15:13:58.836" v="2794" actId="1076"/>
        <pc:sldMkLst>
          <pc:docMk/>
          <pc:sldMk cId="2999567505" sldId="288"/>
        </pc:sldMkLst>
        <pc:spChg chg="mod">
          <ac:chgData name="Debbie Flynn" userId="5749834f-bf53-4c04-bf41-06878be03d76" providerId="ADAL" clId="{EAA6EFDD-5A43-406A-B570-DA5060224E0B}" dt="2021-06-14T15:13:58.836" v="2794" actId="1076"/>
          <ac:spMkLst>
            <pc:docMk/>
            <pc:sldMk cId="2999567505" sldId="288"/>
            <ac:spMk id="9" creationId="{B969B6B5-DCF4-4D14-B57B-9860939DADDB}"/>
          </ac:spMkLst>
        </pc:spChg>
      </pc:sldChg>
      <pc:sldChg chg="modSp del mod">
        <pc:chgData name="Debbie Flynn" userId="5749834f-bf53-4c04-bf41-06878be03d76" providerId="ADAL" clId="{EAA6EFDD-5A43-406A-B570-DA5060224E0B}" dt="2021-06-14T14:26:22.517" v="348" actId="47"/>
        <pc:sldMkLst>
          <pc:docMk/>
          <pc:sldMk cId="1140434752" sldId="289"/>
        </pc:sldMkLst>
        <pc:picChg chg="mod">
          <ac:chgData name="Debbie Flynn" userId="5749834f-bf53-4c04-bf41-06878be03d76" providerId="ADAL" clId="{EAA6EFDD-5A43-406A-B570-DA5060224E0B}" dt="2021-06-14T14:14:04.318" v="339" actId="14100"/>
          <ac:picMkLst>
            <pc:docMk/>
            <pc:sldMk cId="1140434752" sldId="289"/>
            <ac:picMk id="7" creationId="{372044DD-D1D0-4BC4-82CE-79A176A31DE5}"/>
          </ac:picMkLst>
        </pc:picChg>
      </pc:sldChg>
      <pc:sldChg chg="addSp delSp modSp mod ord modAnim">
        <pc:chgData name="Debbie Flynn" userId="5749834f-bf53-4c04-bf41-06878be03d76" providerId="ADAL" clId="{EAA6EFDD-5A43-406A-B570-DA5060224E0B}" dt="2021-06-14T15:25:38.079" v="2857" actId="20577"/>
        <pc:sldMkLst>
          <pc:docMk/>
          <pc:sldMk cId="3334388697" sldId="290"/>
        </pc:sldMkLst>
        <pc:spChg chg="mod">
          <ac:chgData name="Debbie Flynn" userId="5749834f-bf53-4c04-bf41-06878be03d76" providerId="ADAL" clId="{EAA6EFDD-5A43-406A-B570-DA5060224E0B}" dt="2021-06-14T14:11:55.080" v="126" actId="20577"/>
          <ac:spMkLst>
            <pc:docMk/>
            <pc:sldMk cId="3334388697" sldId="290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5:25:38.079" v="2857" actId="20577"/>
          <ac:spMkLst>
            <pc:docMk/>
            <pc:sldMk cId="3334388697" sldId="290"/>
            <ac:spMk id="5" creationId="{5DD2824C-0137-4725-8CB0-5CB35A7C0C6B}"/>
          </ac:spMkLst>
        </pc:spChg>
        <pc:picChg chg="add del mod">
          <ac:chgData name="Debbie Flynn" userId="5749834f-bf53-4c04-bf41-06878be03d76" providerId="ADAL" clId="{EAA6EFDD-5A43-406A-B570-DA5060224E0B}" dt="2021-06-14T14:26:02.534" v="342" actId="478"/>
          <ac:picMkLst>
            <pc:docMk/>
            <pc:sldMk cId="3334388697" sldId="290"/>
            <ac:picMk id="3" creationId="{ABB99D60-1D01-4511-A28A-258A1DD192E3}"/>
          </ac:picMkLst>
        </pc:picChg>
        <pc:picChg chg="add del mod">
          <ac:chgData name="Debbie Flynn" userId="5749834f-bf53-4c04-bf41-06878be03d76" providerId="ADAL" clId="{EAA6EFDD-5A43-406A-B570-DA5060224E0B}" dt="2021-06-14T14:34:00.182" v="534" actId="478"/>
          <ac:picMkLst>
            <pc:docMk/>
            <pc:sldMk cId="3334388697" sldId="290"/>
            <ac:picMk id="6" creationId="{BA6B6F40-8964-48B5-84BA-DC53C3AD8690}"/>
          </ac:picMkLst>
        </pc:picChg>
        <pc:picChg chg="add mod">
          <ac:chgData name="Debbie Flynn" userId="5749834f-bf53-4c04-bf41-06878be03d76" providerId="ADAL" clId="{EAA6EFDD-5A43-406A-B570-DA5060224E0B}" dt="2021-06-14T14:49:20.661" v="1272" actId="1076"/>
          <ac:picMkLst>
            <pc:docMk/>
            <pc:sldMk cId="3334388697" sldId="290"/>
            <ac:picMk id="1026" creationId="{FEB01026-EF72-4EB6-AEC6-BB91A3FC97F0}"/>
          </ac:picMkLst>
        </pc:picChg>
      </pc:sldChg>
      <pc:sldChg chg="addSp delSp modSp mod modAnim">
        <pc:chgData name="Debbie Flynn" userId="5749834f-bf53-4c04-bf41-06878be03d76" providerId="ADAL" clId="{EAA6EFDD-5A43-406A-B570-DA5060224E0B}" dt="2021-06-14T17:58:02.405" v="2895" actId="1076"/>
        <pc:sldMkLst>
          <pc:docMk/>
          <pc:sldMk cId="2545100679" sldId="291"/>
        </pc:sldMkLst>
        <pc:spChg chg="mod">
          <ac:chgData name="Debbie Flynn" userId="5749834f-bf53-4c04-bf41-06878be03d76" providerId="ADAL" clId="{EAA6EFDD-5A43-406A-B570-DA5060224E0B}" dt="2021-06-14T14:26:42.799" v="388" actId="20577"/>
          <ac:spMkLst>
            <pc:docMk/>
            <pc:sldMk cId="2545100679" sldId="291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5:29:44.493" v="2876" actId="20577"/>
          <ac:spMkLst>
            <pc:docMk/>
            <pc:sldMk cId="2545100679" sldId="291"/>
            <ac:spMk id="5" creationId="{5DD2824C-0137-4725-8CB0-5CB35A7C0C6B}"/>
          </ac:spMkLst>
        </pc:spChg>
        <pc:picChg chg="add del mod">
          <ac:chgData name="Debbie Flynn" userId="5749834f-bf53-4c04-bf41-06878be03d76" providerId="ADAL" clId="{EAA6EFDD-5A43-406A-B570-DA5060224E0B}" dt="2021-06-14T14:32:38.154" v="527" actId="478"/>
          <ac:picMkLst>
            <pc:docMk/>
            <pc:sldMk cId="2545100679" sldId="291"/>
            <ac:picMk id="4" creationId="{BE34EC18-C069-4888-83A7-9756F67E14DE}"/>
          </ac:picMkLst>
        </pc:picChg>
        <pc:picChg chg="add del mod">
          <ac:chgData name="Debbie Flynn" userId="5749834f-bf53-4c04-bf41-06878be03d76" providerId="ADAL" clId="{EAA6EFDD-5A43-406A-B570-DA5060224E0B}" dt="2021-06-14T17:57:20.015" v="2891" actId="478"/>
          <ac:picMkLst>
            <pc:docMk/>
            <pc:sldMk cId="2545100679" sldId="291"/>
            <ac:picMk id="6" creationId="{4C8686A7-50AE-4694-BBFF-2004F6AA17F5}"/>
          </ac:picMkLst>
        </pc:picChg>
        <pc:picChg chg="add mod">
          <ac:chgData name="Debbie Flynn" userId="5749834f-bf53-4c04-bf41-06878be03d76" providerId="ADAL" clId="{EAA6EFDD-5A43-406A-B570-DA5060224E0B}" dt="2021-06-14T17:58:02.405" v="2895" actId="1076"/>
          <ac:picMkLst>
            <pc:docMk/>
            <pc:sldMk cId="2545100679" sldId="291"/>
            <ac:picMk id="7" creationId="{8282C3E7-D48D-4FD9-8D94-71F37D4B9CE3}"/>
          </ac:picMkLst>
        </pc:picChg>
      </pc:sldChg>
      <pc:sldChg chg="del">
        <pc:chgData name="Debbie Flynn" userId="5749834f-bf53-4c04-bf41-06878be03d76" providerId="ADAL" clId="{EAA6EFDD-5A43-406A-B570-DA5060224E0B}" dt="2021-06-14T14:56:43.824" v="1678" actId="2696"/>
        <pc:sldMkLst>
          <pc:docMk/>
          <pc:sldMk cId="2737035116" sldId="292"/>
        </pc:sldMkLst>
      </pc:sldChg>
      <pc:sldChg chg="del">
        <pc:chgData name="Debbie Flynn" userId="5749834f-bf53-4c04-bf41-06878be03d76" providerId="ADAL" clId="{EAA6EFDD-5A43-406A-B570-DA5060224E0B}" dt="2021-06-14T14:56:53.509" v="1679" actId="47"/>
        <pc:sldMkLst>
          <pc:docMk/>
          <pc:sldMk cId="583607752" sldId="293"/>
        </pc:sldMkLst>
      </pc:sldChg>
      <pc:sldChg chg="del">
        <pc:chgData name="Debbie Flynn" userId="5749834f-bf53-4c04-bf41-06878be03d76" providerId="ADAL" clId="{EAA6EFDD-5A43-406A-B570-DA5060224E0B}" dt="2021-06-14T14:56:55.270" v="1680" actId="47"/>
        <pc:sldMkLst>
          <pc:docMk/>
          <pc:sldMk cId="564879224" sldId="294"/>
        </pc:sldMkLst>
      </pc:sldChg>
      <pc:sldChg chg="del">
        <pc:chgData name="Debbie Flynn" userId="5749834f-bf53-4c04-bf41-06878be03d76" providerId="ADAL" clId="{EAA6EFDD-5A43-406A-B570-DA5060224E0B}" dt="2021-06-14T14:56:56.583" v="1681" actId="47"/>
        <pc:sldMkLst>
          <pc:docMk/>
          <pc:sldMk cId="1661336522" sldId="295"/>
        </pc:sldMkLst>
      </pc:sldChg>
      <pc:sldChg chg="del">
        <pc:chgData name="Debbie Flynn" userId="5749834f-bf53-4c04-bf41-06878be03d76" providerId="ADAL" clId="{EAA6EFDD-5A43-406A-B570-DA5060224E0B}" dt="2021-06-14T14:56:57.320" v="1682" actId="47"/>
        <pc:sldMkLst>
          <pc:docMk/>
          <pc:sldMk cId="3979497024" sldId="296"/>
        </pc:sldMkLst>
      </pc:sldChg>
      <pc:sldChg chg="del">
        <pc:chgData name="Debbie Flynn" userId="5749834f-bf53-4c04-bf41-06878be03d76" providerId="ADAL" clId="{EAA6EFDD-5A43-406A-B570-DA5060224E0B}" dt="2021-06-14T14:56:58.814" v="1683" actId="47"/>
        <pc:sldMkLst>
          <pc:docMk/>
          <pc:sldMk cId="3923376620" sldId="297"/>
        </pc:sldMkLst>
      </pc:sldChg>
      <pc:sldChg chg="del">
        <pc:chgData name="Debbie Flynn" userId="5749834f-bf53-4c04-bf41-06878be03d76" providerId="ADAL" clId="{EAA6EFDD-5A43-406A-B570-DA5060224E0B}" dt="2021-06-14T14:56:59.664" v="1684" actId="47"/>
        <pc:sldMkLst>
          <pc:docMk/>
          <pc:sldMk cId="730194316" sldId="298"/>
        </pc:sldMkLst>
      </pc:sldChg>
      <pc:sldChg chg="del">
        <pc:chgData name="Debbie Flynn" userId="5749834f-bf53-4c04-bf41-06878be03d76" providerId="ADAL" clId="{EAA6EFDD-5A43-406A-B570-DA5060224E0B}" dt="2021-06-14T14:57:00.528" v="1685" actId="47"/>
        <pc:sldMkLst>
          <pc:docMk/>
          <pc:sldMk cId="788798108" sldId="299"/>
        </pc:sldMkLst>
      </pc:sldChg>
      <pc:sldChg chg="del">
        <pc:chgData name="Debbie Flynn" userId="5749834f-bf53-4c04-bf41-06878be03d76" providerId="ADAL" clId="{EAA6EFDD-5A43-406A-B570-DA5060224E0B}" dt="2021-06-14T14:57:02.313" v="1686" actId="47"/>
        <pc:sldMkLst>
          <pc:docMk/>
          <pc:sldMk cId="3417454108" sldId="300"/>
        </pc:sldMkLst>
      </pc:sldChg>
      <pc:sldChg chg="del">
        <pc:chgData name="Debbie Flynn" userId="5749834f-bf53-4c04-bf41-06878be03d76" providerId="ADAL" clId="{EAA6EFDD-5A43-406A-B570-DA5060224E0B}" dt="2021-06-14T14:57:03.495" v="1687" actId="47"/>
        <pc:sldMkLst>
          <pc:docMk/>
          <pc:sldMk cId="129329421" sldId="301"/>
        </pc:sldMkLst>
      </pc:sldChg>
      <pc:sldChg chg="del">
        <pc:chgData name="Debbie Flynn" userId="5749834f-bf53-4c04-bf41-06878be03d76" providerId="ADAL" clId="{EAA6EFDD-5A43-406A-B570-DA5060224E0B}" dt="2021-06-14T14:57:05.280" v="1688" actId="47"/>
        <pc:sldMkLst>
          <pc:docMk/>
          <pc:sldMk cId="88681810" sldId="302"/>
        </pc:sldMkLst>
      </pc:sldChg>
      <pc:sldChg chg="del">
        <pc:chgData name="Debbie Flynn" userId="5749834f-bf53-4c04-bf41-06878be03d76" providerId="ADAL" clId="{EAA6EFDD-5A43-406A-B570-DA5060224E0B}" dt="2021-06-14T14:57:06.219" v="1689" actId="47"/>
        <pc:sldMkLst>
          <pc:docMk/>
          <pc:sldMk cId="1538015232" sldId="303"/>
        </pc:sldMkLst>
      </pc:sldChg>
      <pc:sldChg chg="addSp modSp new modAnim">
        <pc:chgData name="Debbie Flynn" userId="5749834f-bf53-4c04-bf41-06878be03d76" providerId="ADAL" clId="{EAA6EFDD-5A43-406A-B570-DA5060224E0B}" dt="2021-06-14T15:15:57.909" v="2819"/>
        <pc:sldMkLst>
          <pc:docMk/>
          <pc:sldMk cId="2089617320" sldId="304"/>
        </pc:sldMkLst>
        <pc:picChg chg="add mod">
          <ac:chgData name="Debbie Flynn" userId="5749834f-bf53-4c04-bf41-06878be03d76" providerId="ADAL" clId="{EAA6EFDD-5A43-406A-B570-DA5060224E0B}" dt="2021-06-14T14:09:25.807" v="14" actId="14100"/>
          <ac:picMkLst>
            <pc:docMk/>
            <pc:sldMk cId="2089617320" sldId="304"/>
            <ac:picMk id="2" creationId="{6AD3A8AE-4287-478F-97DB-2C5DCD7E133E}"/>
          </ac:picMkLst>
        </pc:picChg>
      </pc:sldChg>
      <pc:sldChg chg="addSp delSp modSp add mod modAnim">
        <pc:chgData name="Debbie Flynn" userId="5749834f-bf53-4c04-bf41-06878be03d76" providerId="ADAL" clId="{EAA6EFDD-5A43-406A-B570-DA5060224E0B}" dt="2021-06-14T14:38:41.401" v="841" actId="20577"/>
        <pc:sldMkLst>
          <pc:docMk/>
          <pc:sldMk cId="4229262376" sldId="305"/>
        </pc:sldMkLst>
        <pc:spChg chg="mod">
          <ac:chgData name="Debbie Flynn" userId="5749834f-bf53-4c04-bf41-06878be03d76" providerId="ADAL" clId="{EAA6EFDD-5A43-406A-B570-DA5060224E0B}" dt="2021-06-14T14:35:21.974" v="590" actId="20577"/>
          <ac:spMkLst>
            <pc:docMk/>
            <pc:sldMk cId="4229262376" sldId="305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4:38:41.401" v="841" actId="20577"/>
          <ac:spMkLst>
            <pc:docMk/>
            <pc:sldMk cId="4229262376" sldId="305"/>
            <ac:spMk id="5" creationId="{5DD2824C-0137-4725-8CB0-5CB35A7C0C6B}"/>
          </ac:spMkLst>
        </pc:spChg>
        <pc:picChg chg="add mod">
          <ac:chgData name="Debbie Flynn" userId="5749834f-bf53-4c04-bf41-06878be03d76" providerId="ADAL" clId="{EAA6EFDD-5A43-406A-B570-DA5060224E0B}" dt="2021-06-14T14:38:26.847" v="838" actId="1076"/>
          <ac:picMkLst>
            <pc:docMk/>
            <pc:sldMk cId="4229262376" sldId="305"/>
            <ac:picMk id="3" creationId="{D345D4CE-FFCB-416B-A496-00F67843CC34}"/>
          </ac:picMkLst>
        </pc:picChg>
        <pc:picChg chg="del">
          <ac:chgData name="Debbie Flynn" userId="5749834f-bf53-4c04-bf41-06878be03d76" providerId="ADAL" clId="{EAA6EFDD-5A43-406A-B570-DA5060224E0B}" dt="2021-06-14T14:33:07.143" v="533" actId="478"/>
          <ac:picMkLst>
            <pc:docMk/>
            <pc:sldMk cId="4229262376" sldId="305"/>
            <ac:picMk id="6" creationId="{4C8686A7-50AE-4694-BBFF-2004F6AA17F5}"/>
          </ac:picMkLst>
        </pc:picChg>
      </pc:sldChg>
      <pc:sldChg chg="addSp delSp modSp add mod modAnim">
        <pc:chgData name="Debbie Flynn" userId="5749834f-bf53-4c04-bf41-06878be03d76" providerId="ADAL" clId="{EAA6EFDD-5A43-406A-B570-DA5060224E0B}" dt="2021-06-14T14:43:35.886" v="1080" actId="1076"/>
        <pc:sldMkLst>
          <pc:docMk/>
          <pc:sldMk cId="3279421241" sldId="306"/>
        </pc:sldMkLst>
        <pc:spChg chg="mod">
          <ac:chgData name="Debbie Flynn" userId="5749834f-bf53-4c04-bf41-06878be03d76" providerId="ADAL" clId="{EAA6EFDD-5A43-406A-B570-DA5060224E0B}" dt="2021-06-14T14:43:35.886" v="1080" actId="1076"/>
          <ac:spMkLst>
            <pc:docMk/>
            <pc:sldMk cId="3279421241" sldId="306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4:43:32.430" v="1079" actId="1076"/>
          <ac:spMkLst>
            <pc:docMk/>
            <pc:sldMk cId="3279421241" sldId="306"/>
            <ac:spMk id="5" creationId="{5DD2824C-0137-4725-8CB0-5CB35A7C0C6B}"/>
          </ac:spMkLst>
        </pc:spChg>
        <pc:picChg chg="del">
          <ac:chgData name="Debbie Flynn" userId="5749834f-bf53-4c04-bf41-06878be03d76" providerId="ADAL" clId="{EAA6EFDD-5A43-406A-B570-DA5060224E0B}" dt="2021-06-14T14:39:21.527" v="851" actId="478"/>
          <ac:picMkLst>
            <pc:docMk/>
            <pc:sldMk cId="3279421241" sldId="306"/>
            <ac:picMk id="3" creationId="{D345D4CE-FFCB-416B-A496-00F67843CC34}"/>
          </ac:picMkLst>
        </pc:picChg>
        <pc:picChg chg="add mod ord">
          <ac:chgData name="Debbie Flynn" userId="5749834f-bf53-4c04-bf41-06878be03d76" providerId="ADAL" clId="{EAA6EFDD-5A43-406A-B570-DA5060224E0B}" dt="2021-06-14T14:43:22.126" v="1077" actId="14100"/>
          <ac:picMkLst>
            <pc:docMk/>
            <pc:sldMk cId="3279421241" sldId="306"/>
            <ac:picMk id="6" creationId="{D6F4E4E2-E3A5-4950-AD49-B04DC5F5500C}"/>
          </ac:picMkLst>
        </pc:picChg>
      </pc:sldChg>
      <pc:sldChg chg="addSp delSp modSp add mod modAnim">
        <pc:chgData name="Debbie Flynn" userId="5749834f-bf53-4c04-bf41-06878be03d76" providerId="ADAL" clId="{EAA6EFDD-5A43-406A-B570-DA5060224E0B}" dt="2021-06-14T14:47:07.101" v="1254" actId="1076"/>
        <pc:sldMkLst>
          <pc:docMk/>
          <pc:sldMk cId="1392360898" sldId="307"/>
        </pc:sldMkLst>
        <pc:spChg chg="mod">
          <ac:chgData name="Debbie Flynn" userId="5749834f-bf53-4c04-bf41-06878be03d76" providerId="ADAL" clId="{EAA6EFDD-5A43-406A-B570-DA5060224E0B}" dt="2021-06-14T14:44:31.574" v="1154" actId="255"/>
          <ac:spMkLst>
            <pc:docMk/>
            <pc:sldMk cId="1392360898" sldId="307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4:46:55.117" v="1251" actId="1076"/>
          <ac:spMkLst>
            <pc:docMk/>
            <pc:sldMk cId="1392360898" sldId="307"/>
            <ac:spMk id="5" creationId="{5DD2824C-0137-4725-8CB0-5CB35A7C0C6B}"/>
          </ac:spMkLst>
        </pc:spChg>
        <pc:picChg chg="del">
          <ac:chgData name="Debbie Flynn" userId="5749834f-bf53-4c04-bf41-06878be03d76" providerId="ADAL" clId="{EAA6EFDD-5A43-406A-B570-DA5060224E0B}" dt="2021-06-14T14:43:59.454" v="1082" actId="478"/>
          <ac:picMkLst>
            <pc:docMk/>
            <pc:sldMk cId="1392360898" sldId="307"/>
            <ac:picMk id="6" creationId="{D6F4E4E2-E3A5-4950-AD49-B04DC5F5500C}"/>
          </ac:picMkLst>
        </pc:picChg>
        <pc:picChg chg="add mod">
          <ac:chgData name="Debbie Flynn" userId="5749834f-bf53-4c04-bf41-06878be03d76" providerId="ADAL" clId="{EAA6EFDD-5A43-406A-B570-DA5060224E0B}" dt="2021-06-14T14:47:07.101" v="1254" actId="1076"/>
          <ac:picMkLst>
            <pc:docMk/>
            <pc:sldMk cId="1392360898" sldId="307"/>
            <ac:picMk id="2050" creationId="{7C832F96-2B47-4324-9BD2-615B984C5D48}"/>
          </ac:picMkLst>
        </pc:picChg>
      </pc:sldChg>
      <pc:sldChg chg="addSp delSp modSp add mod modAnim">
        <pc:chgData name="Debbie Flynn" userId="5749834f-bf53-4c04-bf41-06878be03d76" providerId="ADAL" clId="{EAA6EFDD-5A43-406A-B570-DA5060224E0B}" dt="2021-06-14T15:19:48.913" v="2831"/>
        <pc:sldMkLst>
          <pc:docMk/>
          <pc:sldMk cId="4021449726" sldId="308"/>
        </pc:sldMkLst>
        <pc:spChg chg="mod">
          <ac:chgData name="Debbie Flynn" userId="5749834f-bf53-4c04-bf41-06878be03d76" providerId="ADAL" clId="{EAA6EFDD-5A43-406A-B570-DA5060224E0B}" dt="2021-06-14T14:55:39.224" v="1677" actId="1076"/>
          <ac:spMkLst>
            <pc:docMk/>
            <pc:sldMk cId="4021449726" sldId="308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4:55:20.389" v="1675" actId="1076"/>
          <ac:spMkLst>
            <pc:docMk/>
            <pc:sldMk cId="4021449726" sldId="308"/>
            <ac:spMk id="5" creationId="{5DD2824C-0137-4725-8CB0-5CB35A7C0C6B}"/>
          </ac:spMkLst>
        </pc:spChg>
        <pc:spChg chg="add mod">
          <ac:chgData name="Debbie Flynn" userId="5749834f-bf53-4c04-bf41-06878be03d76" providerId="ADAL" clId="{EAA6EFDD-5A43-406A-B570-DA5060224E0B}" dt="2021-06-14T14:55:29.808" v="1676" actId="15"/>
          <ac:spMkLst>
            <pc:docMk/>
            <pc:sldMk cId="4021449726" sldId="308"/>
            <ac:spMk id="6" creationId="{882CEA4D-C3F9-47CF-BD3C-E45690274FD9}"/>
          </ac:spMkLst>
        </pc:spChg>
        <pc:picChg chg="del">
          <ac:chgData name="Debbie Flynn" userId="5749834f-bf53-4c04-bf41-06878be03d76" providerId="ADAL" clId="{EAA6EFDD-5A43-406A-B570-DA5060224E0B}" dt="2021-06-14T14:50:08.886" v="1276" actId="478"/>
          <ac:picMkLst>
            <pc:docMk/>
            <pc:sldMk cId="4021449726" sldId="308"/>
            <ac:picMk id="2050" creationId="{7C832F96-2B47-4324-9BD2-615B984C5D48}"/>
          </ac:picMkLst>
        </pc:picChg>
      </pc:sldChg>
      <pc:sldChg chg="addSp delSp modSp add mod delAnim modAnim">
        <pc:chgData name="Debbie Flynn" userId="5749834f-bf53-4c04-bf41-06878be03d76" providerId="ADAL" clId="{EAA6EFDD-5A43-406A-B570-DA5060224E0B}" dt="2021-06-14T15:29:20.384" v="2873" actId="14100"/>
        <pc:sldMkLst>
          <pc:docMk/>
          <pc:sldMk cId="1384417479" sldId="309"/>
        </pc:sldMkLst>
        <pc:spChg chg="mod">
          <ac:chgData name="Debbie Flynn" userId="5749834f-bf53-4c04-bf41-06878be03d76" providerId="ADAL" clId="{EAA6EFDD-5A43-406A-B570-DA5060224E0B}" dt="2021-06-14T14:58:04.910" v="1725" actId="20577"/>
          <ac:spMkLst>
            <pc:docMk/>
            <pc:sldMk cId="1384417479" sldId="309"/>
            <ac:spMk id="2" creationId="{A6986C21-AD24-4670-B53F-1D63B12232BA}"/>
          </ac:spMkLst>
        </pc:spChg>
        <pc:spChg chg="del">
          <ac:chgData name="Debbie Flynn" userId="5749834f-bf53-4c04-bf41-06878be03d76" providerId="ADAL" clId="{EAA6EFDD-5A43-406A-B570-DA5060224E0B}" dt="2021-06-14T14:57:38.931" v="1691" actId="478"/>
          <ac:spMkLst>
            <pc:docMk/>
            <pc:sldMk cId="1384417479" sldId="309"/>
            <ac:spMk id="5" creationId="{5DD2824C-0137-4725-8CB0-5CB35A7C0C6B}"/>
          </ac:spMkLst>
        </pc:spChg>
        <pc:spChg chg="del">
          <ac:chgData name="Debbie Flynn" userId="5749834f-bf53-4c04-bf41-06878be03d76" providerId="ADAL" clId="{EAA6EFDD-5A43-406A-B570-DA5060224E0B}" dt="2021-06-14T14:57:38.931" v="1691" actId="478"/>
          <ac:spMkLst>
            <pc:docMk/>
            <pc:sldMk cId="1384417479" sldId="309"/>
            <ac:spMk id="6" creationId="{882CEA4D-C3F9-47CF-BD3C-E45690274FD9}"/>
          </ac:spMkLst>
        </pc:spChg>
        <pc:spChg chg="add mod">
          <ac:chgData name="Debbie Flynn" userId="5749834f-bf53-4c04-bf41-06878be03d76" providerId="ADAL" clId="{EAA6EFDD-5A43-406A-B570-DA5060224E0B}" dt="2021-06-14T15:29:20.384" v="2873" actId="14100"/>
          <ac:spMkLst>
            <pc:docMk/>
            <pc:sldMk cId="1384417479" sldId="309"/>
            <ac:spMk id="7" creationId="{99A8BBBA-392B-4A78-8294-DEB07B856D6B}"/>
          </ac:spMkLst>
        </pc:spChg>
      </pc:sldChg>
      <pc:sldChg chg="addSp delSp modSp add mod modAnim">
        <pc:chgData name="Debbie Flynn" userId="5749834f-bf53-4c04-bf41-06878be03d76" providerId="ADAL" clId="{EAA6EFDD-5A43-406A-B570-DA5060224E0B}" dt="2021-06-14T15:22:51.097" v="2853"/>
        <pc:sldMkLst>
          <pc:docMk/>
          <pc:sldMk cId="2822430428" sldId="310"/>
        </pc:sldMkLst>
        <pc:spChg chg="mod">
          <ac:chgData name="Debbie Flynn" userId="5749834f-bf53-4c04-bf41-06878be03d76" providerId="ADAL" clId="{EAA6EFDD-5A43-406A-B570-DA5060224E0B}" dt="2021-06-14T15:07:59.229" v="2144" actId="1076"/>
          <ac:spMkLst>
            <pc:docMk/>
            <pc:sldMk cId="2822430428" sldId="310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5:01:12.958" v="2111" actId="20577"/>
          <ac:spMkLst>
            <pc:docMk/>
            <pc:sldMk cId="2822430428" sldId="310"/>
            <ac:spMk id="7" creationId="{99A8BBBA-392B-4A78-8294-DEB07B856D6B}"/>
          </ac:spMkLst>
        </pc:spChg>
        <pc:grpChg chg="add del mod">
          <ac:chgData name="Debbie Flynn" userId="5749834f-bf53-4c04-bf41-06878be03d76" providerId="ADAL" clId="{EAA6EFDD-5A43-406A-B570-DA5060224E0B}" dt="2021-06-14T15:08:26.399" v="2148" actId="165"/>
          <ac:grpSpMkLst>
            <pc:docMk/>
            <pc:sldMk cId="2822430428" sldId="310"/>
            <ac:grpSpMk id="3" creationId="{1480D19D-C780-4C0A-A7E7-BFD797C7FF9A}"/>
          </ac:grpSpMkLst>
        </pc:grpChg>
        <pc:picChg chg="add mod topLvl">
          <ac:chgData name="Debbie Flynn" userId="5749834f-bf53-4c04-bf41-06878be03d76" providerId="ADAL" clId="{EAA6EFDD-5A43-406A-B570-DA5060224E0B}" dt="2021-06-14T15:08:26.399" v="2148" actId="165"/>
          <ac:picMkLst>
            <pc:docMk/>
            <pc:sldMk cId="2822430428" sldId="310"/>
            <ac:picMk id="6" creationId="{DB00A13F-1F15-4B52-90EB-29F05AC6AEA5}"/>
          </ac:picMkLst>
        </pc:picChg>
        <pc:picChg chg="add mod topLvl">
          <ac:chgData name="Debbie Flynn" userId="5749834f-bf53-4c04-bf41-06878be03d76" providerId="ADAL" clId="{EAA6EFDD-5A43-406A-B570-DA5060224E0B}" dt="2021-06-14T15:08:26.399" v="2148" actId="165"/>
          <ac:picMkLst>
            <pc:docMk/>
            <pc:sldMk cId="2822430428" sldId="310"/>
            <ac:picMk id="9" creationId="{C63476B5-7B34-472F-AAE7-E9766E786731}"/>
          </ac:picMkLst>
        </pc:picChg>
        <pc:picChg chg="add mod topLvl">
          <ac:chgData name="Debbie Flynn" userId="5749834f-bf53-4c04-bf41-06878be03d76" providerId="ADAL" clId="{EAA6EFDD-5A43-406A-B570-DA5060224E0B}" dt="2021-06-14T15:08:26.399" v="2148" actId="165"/>
          <ac:picMkLst>
            <pc:docMk/>
            <pc:sldMk cId="2822430428" sldId="310"/>
            <ac:picMk id="3074" creationId="{D9632290-61A2-4729-9FA9-72E269276B37}"/>
          </ac:picMkLst>
        </pc:picChg>
        <pc:picChg chg="add del mod">
          <ac:chgData name="Debbie Flynn" userId="5749834f-bf53-4c04-bf41-06878be03d76" providerId="ADAL" clId="{EAA6EFDD-5A43-406A-B570-DA5060224E0B}" dt="2021-06-14T15:03:13.023" v="2121" actId="21"/>
          <ac:picMkLst>
            <pc:docMk/>
            <pc:sldMk cId="2822430428" sldId="310"/>
            <ac:picMk id="3076" creationId="{3195F623-626C-4D63-8342-A75DF62C01CD}"/>
          </ac:picMkLst>
        </pc:picChg>
        <pc:picChg chg="add mod topLvl">
          <ac:chgData name="Debbie Flynn" userId="5749834f-bf53-4c04-bf41-06878be03d76" providerId="ADAL" clId="{EAA6EFDD-5A43-406A-B570-DA5060224E0B}" dt="2021-06-14T15:08:26.399" v="2148" actId="165"/>
          <ac:picMkLst>
            <pc:docMk/>
            <pc:sldMk cId="2822430428" sldId="310"/>
            <ac:picMk id="3078" creationId="{A38B8A2D-67E6-4DED-B4DA-BE4D0496D49E}"/>
          </ac:picMkLst>
        </pc:picChg>
        <pc:picChg chg="add del mod">
          <ac:chgData name="Debbie Flynn" userId="5749834f-bf53-4c04-bf41-06878be03d76" providerId="ADAL" clId="{EAA6EFDD-5A43-406A-B570-DA5060224E0B}" dt="2021-06-14T15:04:51.608" v="2131" actId="21"/>
          <ac:picMkLst>
            <pc:docMk/>
            <pc:sldMk cId="2822430428" sldId="310"/>
            <ac:picMk id="3080" creationId="{4DB90ADB-3B4F-47E0-8385-A22A50DA665C}"/>
          </ac:picMkLst>
        </pc:picChg>
        <pc:picChg chg="add mod topLvl">
          <ac:chgData name="Debbie Flynn" userId="5749834f-bf53-4c04-bf41-06878be03d76" providerId="ADAL" clId="{EAA6EFDD-5A43-406A-B570-DA5060224E0B}" dt="2021-06-14T15:08:26.399" v="2148" actId="165"/>
          <ac:picMkLst>
            <pc:docMk/>
            <pc:sldMk cId="2822430428" sldId="310"/>
            <ac:picMk id="3082" creationId="{577F8DBA-CEB7-44A6-BB2C-154337672AC2}"/>
          </ac:picMkLst>
        </pc:picChg>
      </pc:sldChg>
      <pc:sldChg chg="delSp modSp add mod modAnim">
        <pc:chgData name="Debbie Flynn" userId="5749834f-bf53-4c04-bf41-06878be03d76" providerId="ADAL" clId="{EAA6EFDD-5A43-406A-B570-DA5060224E0B}" dt="2021-06-14T15:33:53.581" v="2890" actId="20577"/>
        <pc:sldMkLst>
          <pc:docMk/>
          <pc:sldMk cId="1272076019" sldId="311"/>
        </pc:sldMkLst>
        <pc:spChg chg="mod">
          <ac:chgData name="Debbie Flynn" userId="5749834f-bf53-4c04-bf41-06878be03d76" providerId="ADAL" clId="{EAA6EFDD-5A43-406A-B570-DA5060224E0B}" dt="2021-06-14T15:09:24.638" v="2205" actId="6549"/>
          <ac:spMkLst>
            <pc:docMk/>
            <pc:sldMk cId="1272076019" sldId="311"/>
            <ac:spMk id="2" creationId="{A6986C21-AD24-4670-B53F-1D63B12232BA}"/>
          </ac:spMkLst>
        </pc:spChg>
        <pc:spChg chg="mod">
          <ac:chgData name="Debbie Flynn" userId="5749834f-bf53-4c04-bf41-06878be03d76" providerId="ADAL" clId="{EAA6EFDD-5A43-406A-B570-DA5060224E0B}" dt="2021-06-14T15:33:53.581" v="2890" actId="20577"/>
          <ac:spMkLst>
            <pc:docMk/>
            <pc:sldMk cId="1272076019" sldId="311"/>
            <ac:spMk id="7" creationId="{99A8BBBA-392B-4A78-8294-DEB07B856D6B}"/>
          </ac:spMkLst>
        </pc:spChg>
        <pc:picChg chg="del">
          <ac:chgData name="Debbie Flynn" userId="5749834f-bf53-4c04-bf41-06878be03d76" providerId="ADAL" clId="{EAA6EFDD-5A43-406A-B570-DA5060224E0B}" dt="2021-06-14T15:09:08.245" v="2150" actId="478"/>
          <ac:picMkLst>
            <pc:docMk/>
            <pc:sldMk cId="1272076019" sldId="311"/>
            <ac:picMk id="6" creationId="{DB00A13F-1F15-4B52-90EB-29F05AC6AEA5}"/>
          </ac:picMkLst>
        </pc:picChg>
        <pc:picChg chg="del">
          <ac:chgData name="Debbie Flynn" userId="5749834f-bf53-4c04-bf41-06878be03d76" providerId="ADAL" clId="{EAA6EFDD-5A43-406A-B570-DA5060224E0B}" dt="2021-06-14T15:09:08.245" v="2150" actId="478"/>
          <ac:picMkLst>
            <pc:docMk/>
            <pc:sldMk cId="1272076019" sldId="311"/>
            <ac:picMk id="9" creationId="{C63476B5-7B34-472F-AAE7-E9766E786731}"/>
          </ac:picMkLst>
        </pc:picChg>
        <pc:picChg chg="del">
          <ac:chgData name="Debbie Flynn" userId="5749834f-bf53-4c04-bf41-06878be03d76" providerId="ADAL" clId="{EAA6EFDD-5A43-406A-B570-DA5060224E0B}" dt="2021-06-14T15:09:08.245" v="2150" actId="478"/>
          <ac:picMkLst>
            <pc:docMk/>
            <pc:sldMk cId="1272076019" sldId="311"/>
            <ac:picMk id="3074" creationId="{D9632290-61A2-4729-9FA9-72E269276B37}"/>
          </ac:picMkLst>
        </pc:picChg>
        <pc:picChg chg="del">
          <ac:chgData name="Debbie Flynn" userId="5749834f-bf53-4c04-bf41-06878be03d76" providerId="ADAL" clId="{EAA6EFDD-5A43-406A-B570-DA5060224E0B}" dt="2021-06-14T15:09:08.245" v="2150" actId="478"/>
          <ac:picMkLst>
            <pc:docMk/>
            <pc:sldMk cId="1272076019" sldId="311"/>
            <ac:picMk id="3078" creationId="{A38B8A2D-67E6-4DED-B4DA-BE4D0496D49E}"/>
          </ac:picMkLst>
        </pc:picChg>
        <pc:picChg chg="del">
          <ac:chgData name="Debbie Flynn" userId="5749834f-bf53-4c04-bf41-06878be03d76" providerId="ADAL" clId="{EAA6EFDD-5A43-406A-B570-DA5060224E0B}" dt="2021-06-14T15:09:08.245" v="2150" actId="478"/>
          <ac:picMkLst>
            <pc:docMk/>
            <pc:sldMk cId="1272076019" sldId="311"/>
            <ac:picMk id="3082" creationId="{577F8DBA-CEB7-44A6-BB2C-154337672AC2}"/>
          </ac:picMkLst>
        </pc:picChg>
      </pc:sldChg>
      <pc:sldMasterChg chg="modSp mod">
        <pc:chgData name="Debbie Flynn" userId="5749834f-bf53-4c04-bf41-06878be03d76" providerId="ADAL" clId="{EAA6EFDD-5A43-406A-B570-DA5060224E0B}" dt="2021-06-14T14:07:58.303" v="9" actId="20577"/>
        <pc:sldMasterMkLst>
          <pc:docMk/>
          <pc:sldMasterMk cId="2459418217" sldId="2147483648"/>
        </pc:sldMasterMkLst>
        <pc:spChg chg="mod">
          <ac:chgData name="Debbie Flynn" userId="5749834f-bf53-4c04-bf41-06878be03d76" providerId="ADAL" clId="{EAA6EFDD-5A43-406A-B570-DA5060224E0B}" dt="2021-06-14T14:07:58.303" v="9" actId="20577"/>
          <ac:spMkLst>
            <pc:docMk/>
            <pc:sldMasterMk cId="2459418217" sldId="2147483648"/>
            <ac:spMk id="13" creationId="{020A8775-6C87-467B-8471-465880B48CA1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2D98-BB0A-8442-9D71-47BE9FA4E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C5549-DA24-5F41-9679-C13E69689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437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B51D-3F0B-9742-AB33-75526B24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9DE2F-D9E3-CE48-91E0-DE228B177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79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805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1A77-1B9F-1F47-A562-5126ECD5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05FC6-5E51-D54B-987E-70C98F861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281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D459-B710-FA4A-B708-0D1361F8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53F83-955F-0149-9598-8789B47FD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E4D4A-1D49-094E-9441-A823B08C2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016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E104-ADA9-DA43-AC93-4950D36E5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5733B-1C0D-5742-AB41-CE871A7BA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3596E-1C59-914C-93F8-81A187A0F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782D2C-EA0B-3E42-AD63-DFEF988FF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F35CD-19ED-7141-B465-393E7F578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739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199C-6BA1-1D46-975E-A7BDDF6E0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93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32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DF496-22D8-DD4A-9A30-8ABFC95D4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7B24E-D9CE-F247-8129-B879F42BB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4C05D-9DFC-A546-953C-FDFC90025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540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6A243-0CDF-4541-9E1A-779E5845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B72108-05E2-094B-975C-2A7E985DF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814CB-B185-4242-ADF9-C5E701BE4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48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CB533D7-20AE-40A9-9552-38A11060AC63}"/>
              </a:ext>
            </a:extLst>
          </p:cNvPr>
          <p:cNvSpPr/>
          <p:nvPr userDrawn="1"/>
        </p:nvSpPr>
        <p:spPr>
          <a:xfrm>
            <a:off x="0" y="6415735"/>
            <a:ext cx="12192000" cy="4298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949" tIns="40973" rIns="81949" bIns="40973" rtlCol="0" anchor="ctr"/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PT Sans Narrow" pitchFamily="34" charset="0"/>
                <a:ea typeface="PT Sans Narrow" pitchFamily="34" charset="0"/>
              </a:rPr>
              <a:t>2021 © Tompkins International. Confidential</a:t>
            </a:r>
            <a:r>
              <a:rPr lang="en-US" sz="1000" baseline="0" dirty="0">
                <a:solidFill>
                  <a:schemeClr val="bg1"/>
                </a:solidFill>
                <a:latin typeface="PT Sans Narrow" pitchFamily="34" charset="0"/>
                <a:ea typeface="PT Sans Narrow" pitchFamily="34" charset="0"/>
              </a:rPr>
              <a:t> Material. All Rights Reserved.</a:t>
            </a:r>
            <a:endParaRPr lang="en-US" sz="1000" dirty="0">
              <a:solidFill>
                <a:schemeClr val="bg1"/>
              </a:solidFill>
              <a:latin typeface="PT Sans Narrow" pitchFamily="34" charset="0"/>
              <a:ea typeface="PT Sans Narrow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CEBA49-B3B2-49C0-A43C-B991210D330E}"/>
              </a:ext>
            </a:extLst>
          </p:cNvPr>
          <p:cNvCxnSpPr>
            <a:cxnSpLocks/>
          </p:cNvCxnSpPr>
          <p:nvPr userDrawn="1"/>
        </p:nvCxnSpPr>
        <p:spPr>
          <a:xfrm>
            <a:off x="0" y="6398926"/>
            <a:ext cx="1219200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A0ADA31-D8AC-4529-BB5E-C1BDF354CA61}"/>
              </a:ext>
            </a:extLst>
          </p:cNvPr>
          <p:cNvSpPr/>
          <p:nvPr userDrawn="1"/>
        </p:nvSpPr>
        <p:spPr>
          <a:xfrm>
            <a:off x="-2" y="32268"/>
            <a:ext cx="12192001" cy="45719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949" tIns="40973" rIns="81949" bIns="40973" rtlCol="0" anchor="ctr"/>
          <a:lstStyle/>
          <a:p>
            <a:pPr algn="ctr"/>
            <a:endParaRPr lang="en-US" dirty="0">
              <a:latin typeface="PT Sans" panose="020B05030202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86A679-7DF2-432E-B80E-C59B740D12D4}"/>
              </a:ext>
            </a:extLst>
          </p:cNvPr>
          <p:cNvSpPr/>
          <p:nvPr userDrawn="1"/>
        </p:nvSpPr>
        <p:spPr>
          <a:xfrm>
            <a:off x="-1" y="50427"/>
            <a:ext cx="12191999" cy="40864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949" tIns="40973" rIns="81949" bIns="40973" rtlCol="0" anchor="ctr"/>
          <a:lstStyle/>
          <a:p>
            <a:pPr algn="ctr"/>
            <a:endParaRPr lang="en-US" dirty="0">
              <a:latin typeface="PT Sans" panose="020B05030202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5F6EBB-7B77-4AA9-B53A-941D238F424C}"/>
              </a:ext>
            </a:extLst>
          </p:cNvPr>
          <p:cNvSpPr txBox="1"/>
          <p:nvPr userDrawn="1"/>
        </p:nvSpPr>
        <p:spPr>
          <a:xfrm>
            <a:off x="11360726" y="74294"/>
            <a:ext cx="554182" cy="298190"/>
          </a:xfrm>
          <a:prstGeom prst="rect">
            <a:avLst/>
          </a:prstGeom>
          <a:noFill/>
        </p:spPr>
        <p:txBody>
          <a:bodyPr wrap="square" lIns="81949" tIns="40973" rIns="81949" bIns="40973" rtlCol="0">
            <a:spAutoFit/>
          </a:bodyPr>
          <a:lstStyle/>
          <a:p>
            <a:pPr algn="r"/>
            <a:fld id="{796356EF-F8BD-4161-9246-A050BB1494B4}" type="slidenum">
              <a:rPr lang="en-US" sz="1400" b="1" smtClean="0">
                <a:solidFill>
                  <a:schemeClr val="bg1"/>
                </a:solidFill>
                <a:latin typeface="PT Sans" panose="020B0503020203020204" pitchFamily="34" charset="0"/>
                <a:ea typeface="PT Sans" pitchFamily="34" charset="0"/>
              </a:rPr>
              <a:pPr algn="r"/>
              <a:t>‹#›</a:t>
            </a:fld>
            <a:endParaRPr lang="en-US" b="1" dirty="0">
              <a:solidFill>
                <a:schemeClr val="bg1"/>
              </a:solidFill>
              <a:latin typeface="PT Sans" panose="020B0503020203020204" pitchFamily="34" charset="0"/>
              <a:ea typeface="PT Sans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0A8775-6C87-467B-8471-465880B48CA1}"/>
              </a:ext>
            </a:extLst>
          </p:cNvPr>
          <p:cNvSpPr txBox="1"/>
          <p:nvPr userDrawn="1"/>
        </p:nvSpPr>
        <p:spPr>
          <a:xfrm>
            <a:off x="32173" y="104044"/>
            <a:ext cx="4987636" cy="298190"/>
          </a:xfrm>
          <a:prstGeom prst="rect">
            <a:avLst/>
          </a:prstGeom>
          <a:noFill/>
        </p:spPr>
        <p:txBody>
          <a:bodyPr wrap="square" lIns="81949" tIns="40973" rIns="81949" bIns="40973" rtlCol="0">
            <a:spAutoFit/>
          </a:bodyPr>
          <a:lstStyle/>
          <a:p>
            <a:pPr algn="l"/>
            <a:r>
              <a:rPr lang="en-US" sz="1400" b="1" cap="all" baseline="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Clda </a:t>
            </a:r>
            <a:r>
              <a:rPr lang="en-US" sz="1400" b="1" cap="all" baseline="0" dirty="0">
                <a:solidFill>
                  <a:srgbClr val="E03C3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| </a:t>
            </a:r>
            <a:r>
              <a:rPr lang="en-US" sz="1400" b="1" cap="all" baseline="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June, 2021</a:t>
            </a:r>
          </a:p>
        </p:txBody>
      </p:sp>
      <p:pic>
        <p:nvPicPr>
          <p:cNvPr id="14" name="Picture 1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7B3612B4-776B-4C94-8B46-22491558AAE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40" y="6473698"/>
            <a:ext cx="1321859" cy="32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41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9398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se.org/media/IISE/Business_Continuity_Strategies_and_Tactics_in_Periods_of_Major_Disruption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052BA740-B93E-41DB-A485-C35CF4A765F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" y="5848351"/>
            <a:ext cx="2971329" cy="6991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BF5DA0-13CC-411C-B5FD-CDA12CD87B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/>
          <a:stretch/>
        </p:blipFill>
        <p:spPr>
          <a:xfrm rot="16200000">
            <a:off x="2631969" y="-2631968"/>
            <a:ext cx="6932296" cy="121962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AF2390-C94D-4B34-869D-093209FCF62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6" y="3964237"/>
            <a:ext cx="12201882" cy="404000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E8C4F03-6ED1-4F01-8F1F-CCEB18022B69}"/>
              </a:ext>
            </a:extLst>
          </p:cNvPr>
          <p:cNvSpPr/>
          <p:nvPr/>
        </p:nvSpPr>
        <p:spPr>
          <a:xfrm>
            <a:off x="-4233" y="4181475"/>
            <a:ext cx="12196236" cy="1189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53456-6C9A-4844-A534-A321F723C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276" y="2023958"/>
            <a:ext cx="11801474" cy="75762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Learning from 2020 and Performing in 2021</a:t>
            </a:r>
            <a:br>
              <a:rPr lang="en-US" sz="4400" b="1" dirty="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It’s Not Your Parents Final Mile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151C30F6-27A6-46FC-A82C-478576CC7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5" y="4376609"/>
            <a:ext cx="9144000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Presented by:	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Jim Tompkins</a:t>
            </a:r>
          </a:p>
          <a:p>
            <a:pPr algn="l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	       	Founder and Chairman, Tompkins International</a:t>
            </a:r>
          </a:p>
        </p:txBody>
      </p:sp>
      <p:pic>
        <p:nvPicPr>
          <p:cNvPr id="12" name="Picture 11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37D9C266-54C8-4332-98AD-F976935B4B5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33" y="5848351"/>
            <a:ext cx="2666471" cy="6274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0F9F1B-9059-45C7-99FB-55435953FE80}"/>
              </a:ext>
            </a:extLst>
          </p:cNvPr>
          <p:cNvSpPr txBox="1"/>
          <p:nvPr/>
        </p:nvSpPr>
        <p:spPr>
          <a:xfrm>
            <a:off x="9601200" y="5636922"/>
            <a:ext cx="14921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CLDA</a:t>
            </a:r>
          </a:p>
          <a:p>
            <a:r>
              <a:rPr lang="en-US" sz="2200" dirty="0">
                <a:solidFill>
                  <a:schemeClr val="bg1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Las Vegas, NV</a:t>
            </a:r>
          </a:p>
          <a:p>
            <a:r>
              <a:rPr lang="en-US" sz="2200" dirty="0">
                <a:solidFill>
                  <a:schemeClr val="bg1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June, 2021</a:t>
            </a:r>
          </a:p>
        </p:txBody>
      </p:sp>
    </p:spTree>
    <p:extLst>
      <p:ext uri="{BB962C8B-B14F-4D97-AF65-F5344CB8AC3E}">
        <p14:creationId xmlns:p14="http://schemas.microsoft.com/office/powerpoint/2010/main" val="350518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" y="812023"/>
            <a:ext cx="11953875" cy="605581"/>
          </a:xfrm>
        </p:spPr>
        <p:txBody>
          <a:bodyPr/>
          <a:lstStyle/>
          <a:p>
            <a:r>
              <a:rPr lang="en-US" sz="35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WHAT GOOD FINAL MILE IDEAS HAVE BEEN REJECTED?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2824C-0137-4725-8CB0-5CB35A7C0C6B}"/>
              </a:ext>
            </a:extLst>
          </p:cNvPr>
          <p:cNvSpPr txBox="1"/>
          <p:nvPr/>
        </p:nvSpPr>
        <p:spPr>
          <a:xfrm>
            <a:off x="133350" y="1885949"/>
            <a:ext cx="5943599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IDEAS</a:t>
            </a:r>
          </a:p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50" b="1" dirty="0">
              <a:solidFill>
                <a:srgbClr val="FF0000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Distributed logistics.....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Competition.....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Speed.....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Customized.....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Adaptability, resilience and optionality.....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CEA4D-C3F9-47CF-BD3C-E45690274FD9}"/>
              </a:ext>
            </a:extLst>
          </p:cNvPr>
          <p:cNvSpPr txBox="1"/>
          <p:nvPr/>
        </p:nvSpPr>
        <p:spPr>
          <a:xfrm>
            <a:off x="6224589" y="1885949"/>
            <a:ext cx="5781674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OBSOLETE PARADIGMS</a:t>
            </a:r>
          </a:p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50" b="1" dirty="0">
              <a:solidFill>
                <a:srgbClr val="FF0000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Hub and spoke embraced</a:t>
            </a:r>
          </a:p>
          <a:p>
            <a:pPr lvl="1"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Oligopoly embraced</a:t>
            </a:r>
          </a:p>
          <a:p>
            <a:pPr lvl="1"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as usual embraced</a:t>
            </a:r>
          </a:p>
          <a:p>
            <a:pPr lvl="1"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Conformity to standard was embraced</a:t>
            </a:r>
          </a:p>
          <a:p>
            <a:pPr lvl="1">
              <a:defRPr/>
            </a:pPr>
            <a:endParaRPr lang="en-US" sz="20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sz="20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Optimization of normal was embraced</a:t>
            </a:r>
          </a:p>
        </p:txBody>
      </p:sp>
    </p:spTree>
    <p:extLst>
      <p:ext uri="{BB962C8B-B14F-4D97-AF65-F5344CB8AC3E}">
        <p14:creationId xmlns:p14="http://schemas.microsoft.com/office/powerpoint/2010/main" val="402144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" y="654670"/>
            <a:ext cx="11953875" cy="605581"/>
          </a:xfrm>
        </p:spPr>
        <p:txBody>
          <a:bodyPr/>
          <a:lstStyle/>
          <a:p>
            <a:r>
              <a:rPr lang="en-US" sz="35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WHO RESISTED FINAL MILE CHANGE?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A8BBBA-392B-4A78-8294-DEB07B856D6B}"/>
              </a:ext>
            </a:extLst>
          </p:cNvPr>
          <p:cNvSpPr txBox="1"/>
          <p:nvPr/>
        </p:nvSpPr>
        <p:spPr>
          <a:xfrm>
            <a:off x="390524" y="1713632"/>
            <a:ext cx="114776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Shippers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lang="en-US" sz="24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eCommerce will never be relevant.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lang="en-US" sz="24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Unichannel not relevant.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lang="en-US" sz="24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FedEx and UPS are the safe choices.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lang="en-US" sz="24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The fewer carriers we have the better.</a:t>
            </a:r>
          </a:p>
          <a:p>
            <a:pPr lvl="2">
              <a:defRPr/>
            </a:pPr>
            <a:endParaRPr lang="en-US" sz="2800" b="1" dirty="0">
              <a:solidFill>
                <a:prstClr val="black"/>
              </a:solidFill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Consumers</a:t>
            </a:r>
            <a:endParaRPr kumimoji="0" lang="en-US" sz="2800" b="1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1657350" lvl="2" indent="-742950">
              <a:buFont typeface="+mj-lt"/>
              <a:buAutoNum type="alphaLcPeriod"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Gradual acceptance of eCommerce, COVID19 pushed folks to convenience.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lang="en-US" sz="2400" b="1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I need to thump the cantaloupe.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1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" y="599697"/>
            <a:ext cx="11953875" cy="605581"/>
          </a:xfrm>
        </p:spPr>
        <p:txBody>
          <a:bodyPr/>
          <a:lstStyle/>
          <a:p>
            <a:r>
              <a:rPr lang="en-US" sz="35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WHO WERE THE FINAL MILE OUTSIDERS?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A8BBBA-392B-4A78-8294-DEB07B856D6B}"/>
              </a:ext>
            </a:extLst>
          </p:cNvPr>
          <p:cNvSpPr txBox="1"/>
          <p:nvPr/>
        </p:nvSpPr>
        <p:spPr>
          <a:xfrm>
            <a:off x="390524" y="1713632"/>
            <a:ext cx="114109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Amazon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Walmart, Target and Home Depot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Regional Carriers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CLDA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Amazon logo and symbol, meaning, history, PNG">
            <a:extLst>
              <a:ext uri="{FF2B5EF4-FFF2-40B4-BE49-F238E27FC236}">
                <a16:creationId xmlns:a16="http://schemas.microsoft.com/office/drawing/2014/main" id="{D9632290-61A2-4729-9FA9-72E269276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52" y="2376495"/>
            <a:ext cx="1895476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Walmart Logo Design – History, Meaning and Evolution | Turbologo">
            <a:extLst>
              <a:ext uri="{FF2B5EF4-FFF2-40B4-BE49-F238E27FC236}">
                <a16:creationId xmlns:a16="http://schemas.microsoft.com/office/drawing/2014/main" id="{DB00A13F-1F15-4B52-90EB-29F05AC6AE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4" t="28358" r="13481" b="27612"/>
          <a:stretch/>
        </p:blipFill>
        <p:spPr bwMode="auto">
          <a:xfrm>
            <a:off x="8618492" y="2962661"/>
            <a:ext cx="2019300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arget logo and symbol, meaning, history, PNG">
            <a:extLst>
              <a:ext uri="{FF2B5EF4-FFF2-40B4-BE49-F238E27FC236}">
                <a16:creationId xmlns:a16="http://schemas.microsoft.com/office/drawing/2014/main" id="{A38B8A2D-67E6-4DED-B4DA-BE4D0496D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619" y="3685804"/>
            <a:ext cx="1337747" cy="109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ome depot Logos">
            <a:extLst>
              <a:ext uri="{FF2B5EF4-FFF2-40B4-BE49-F238E27FC236}">
                <a16:creationId xmlns:a16="http://schemas.microsoft.com/office/drawing/2014/main" id="{C63476B5-7B34-472F-AAE7-E9766E7867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9" t="54568" b="8884"/>
          <a:stretch/>
        </p:blipFill>
        <p:spPr bwMode="auto">
          <a:xfrm>
            <a:off x="8912191" y="2080751"/>
            <a:ext cx="1223962" cy="107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Diecast Delivery Trucks - Becky &amp; Me Toys">
            <a:extLst>
              <a:ext uri="{FF2B5EF4-FFF2-40B4-BE49-F238E27FC236}">
                <a16:creationId xmlns:a16="http://schemas.microsoft.com/office/drawing/2014/main" id="{577F8DBA-CEB7-44A6-BB2C-154337672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172" y="3792228"/>
            <a:ext cx="2118251" cy="137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43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" y="599697"/>
            <a:ext cx="11953875" cy="605581"/>
          </a:xfrm>
        </p:spPr>
        <p:txBody>
          <a:bodyPr/>
          <a:lstStyle/>
          <a:p>
            <a:r>
              <a:rPr lang="en-US" sz="35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FINAL MILE LESSONS LEARNED FOR HOLIDAY 2021 AND BEYOND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A8BBBA-392B-4A78-8294-DEB07B856D6B}"/>
              </a:ext>
            </a:extLst>
          </p:cNvPr>
          <p:cNvSpPr txBox="1"/>
          <p:nvPr/>
        </p:nvSpPr>
        <p:spPr>
          <a:xfrm>
            <a:off x="390524" y="1304057"/>
            <a:ext cx="114109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Become customer centric.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Be adaptable and resilient.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Embrace optionality, incomplete contracts and scalability.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Customize solutions for every supply chain.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Quality performance demands: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Modern technology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lang="en-US" sz="24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Professional drivers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Realistic expectations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7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BA0C2F0B-F85D-4967-93C1-90D7404879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082414"/>
            <a:ext cx="12192000" cy="54112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497638"/>
            <a:ext cx="11839575" cy="584776"/>
          </a:xfrm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IN CONCLUSION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69B6B5-DCF4-4D14-B57B-9860939DADDB}"/>
              </a:ext>
            </a:extLst>
          </p:cNvPr>
          <p:cNvSpPr/>
          <p:nvPr/>
        </p:nvSpPr>
        <p:spPr>
          <a:xfrm>
            <a:off x="85726" y="1094588"/>
            <a:ext cx="101822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It’s not your parent’s final mile.</a:t>
            </a:r>
          </a:p>
          <a:p>
            <a:pPr marL="800100" lvl="1" indent="-342900">
              <a:buFont typeface="+mj-lt"/>
              <a:buAutoNum type="arabicPeriod"/>
            </a:pPr>
            <a:endParaRPr lang="en-US" sz="2800" b="1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Regional carriers who embrace the new paradigms will win and WIN BIG.</a:t>
            </a:r>
          </a:p>
          <a:p>
            <a:pPr marL="800100" lvl="1" indent="-342900">
              <a:buFont typeface="+mj-lt"/>
              <a:buAutoNum type="arabicPeriod"/>
            </a:pPr>
            <a:endParaRPr lang="en-US" sz="2800" b="1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disruptions</a:t>
            </a: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 of 2020 have accelerated history, </a:t>
            </a:r>
            <a:r>
              <a:rPr lang="en-US" sz="2800" b="1" dirty="0">
                <a:solidFill>
                  <a:srgbClr val="FF0000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tipping points </a:t>
            </a: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have been reached and </a:t>
            </a:r>
            <a:r>
              <a:rPr lang="en-US" sz="2800" b="1" dirty="0">
                <a:solidFill>
                  <a:srgbClr val="FF0000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paradigms</a:t>
            </a: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 have shifted.</a:t>
            </a:r>
          </a:p>
          <a:p>
            <a:pPr marL="800100" lvl="1" indent="-342900">
              <a:buFont typeface="+mj-lt"/>
              <a:buAutoNum type="arabicPeriod"/>
            </a:pPr>
            <a:endParaRPr lang="en-US" sz="2800" b="1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It is a new age for final mile.</a:t>
            </a:r>
          </a:p>
          <a:p>
            <a:pPr marL="800100" lvl="1" indent="-342900">
              <a:buFont typeface="+mj-lt"/>
              <a:buAutoNum type="arabicPeriod"/>
            </a:pPr>
            <a:endParaRPr lang="en-US" sz="2800" b="1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</a:rPr>
              <a:t>WELCOME TO THE FUTURE: HOLIDAY 2021 IS THE NEW DAY.</a:t>
            </a:r>
          </a:p>
        </p:txBody>
      </p:sp>
    </p:spTree>
    <p:extLst>
      <p:ext uri="{BB962C8B-B14F-4D97-AF65-F5344CB8AC3E}">
        <p14:creationId xmlns:p14="http://schemas.microsoft.com/office/powerpoint/2010/main" val="299956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CC77A2-03F1-4CFB-8638-F18FB7802F83}"/>
              </a:ext>
            </a:extLst>
          </p:cNvPr>
          <p:cNvSpPr txBox="1">
            <a:spLocks/>
          </p:cNvSpPr>
          <p:nvPr/>
        </p:nvSpPr>
        <p:spPr>
          <a:xfrm>
            <a:off x="198120" y="1820235"/>
            <a:ext cx="4098361" cy="157292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>
              <a:spcBef>
                <a:spcPts val="675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James A. Tompkins, Ph.D</a:t>
            </a:r>
            <a:r>
              <a:rPr lang="en-US" sz="15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</a:p>
          <a:p>
            <a:pPr marL="27432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Founder and Chairman, Tompkins International</a:t>
            </a:r>
          </a:p>
          <a:p>
            <a:pPr marL="27432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6870 Perry Creek Road</a:t>
            </a:r>
          </a:p>
          <a:p>
            <a:pPr marL="27432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Raleigh, NC 27616</a:t>
            </a:r>
          </a:p>
          <a:p>
            <a:pPr marL="27432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(919</a:t>
            </a:r>
            <a:r>
              <a:rPr lang="en-US" sz="1500">
                <a:solidFill>
                  <a:prstClr val="black">
                    <a:lumMod val="75000"/>
                    <a:lumOff val="2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) 637-2508</a:t>
            </a:r>
            <a:endParaRPr lang="en-US" sz="1500" dirty="0">
              <a:solidFill>
                <a:prstClr val="black">
                  <a:lumMod val="75000"/>
                  <a:lumOff val="2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 marL="27432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jtompkins@tompkinsinc.com</a:t>
            </a:r>
          </a:p>
          <a:p>
            <a:pPr marL="27432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50" dirty="0">
                <a:solidFill>
                  <a:prstClr val="black">
                    <a:lumMod val="75000"/>
                    <a:lumOff val="25000"/>
                  </a:prst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Asst: Debbie Flynn</a:t>
            </a:r>
            <a:endParaRPr lang="en-US" sz="1350" b="1" dirty="0">
              <a:solidFill>
                <a:prstClr val="black">
                  <a:lumMod val="75000"/>
                  <a:lumOff val="2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919C7F-D9FF-45DF-BF2F-6E5032DAE60C}"/>
              </a:ext>
            </a:extLst>
          </p:cNvPr>
          <p:cNvSpPr txBox="1"/>
          <p:nvPr/>
        </p:nvSpPr>
        <p:spPr>
          <a:xfrm>
            <a:off x="218036" y="1358570"/>
            <a:ext cx="1360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Contact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AA93A3-9BD3-480E-8666-D9DD66CE2901}"/>
              </a:ext>
            </a:extLst>
          </p:cNvPr>
          <p:cNvSpPr txBox="1"/>
          <p:nvPr/>
        </p:nvSpPr>
        <p:spPr>
          <a:xfrm>
            <a:off x="4633006" y="1358570"/>
            <a:ext cx="145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Videos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474C586-5A95-4FBB-86C0-9A80E4068872}"/>
              </a:ext>
            </a:extLst>
          </p:cNvPr>
          <p:cNvSpPr txBox="1">
            <a:spLocks/>
          </p:cNvSpPr>
          <p:nvPr/>
        </p:nvSpPr>
        <p:spPr>
          <a:xfrm>
            <a:off x="4624426" y="5040871"/>
            <a:ext cx="7341206" cy="4914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srgbClr val="00629B">
                    <a:lumMod val="75000"/>
                  </a:srgb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IISE Webinar – 4.16.2020:</a:t>
            </a:r>
          </a:p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srgbClr val="00629B">
                    <a:lumMod val="75000"/>
                  </a:srgb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Business Continuity Strategies and Tactics in Periods of Major Disruption</a:t>
            </a:r>
          </a:p>
          <a:p>
            <a:r>
              <a:rPr lang="en-US" b="1" dirty="0">
                <a:latin typeface="PT Sans" panose="020B0503020203020204" pitchFamily="34" charset="0"/>
                <a:ea typeface="PT Sans" panose="020B05030202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https://www.iise.org/media/IISE/Business_Continuity_Strategies_and_Tactics_in_Periods_of_Major_Disruption.mp4</a:t>
            </a:r>
            <a:endParaRPr lang="en-US" b="1" dirty="0">
              <a:latin typeface="PT Sans" panose="020B0503020203020204" pitchFamily="34" charset="0"/>
              <a:ea typeface="PT Sans" panose="020B0503020203020204" pitchFamily="34" charset="0"/>
              <a:cs typeface="Open San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FB47973-124B-40AD-827B-C5B239EF270A}"/>
              </a:ext>
            </a:extLst>
          </p:cNvPr>
          <p:cNvSpPr txBox="1">
            <a:spLocks/>
          </p:cNvSpPr>
          <p:nvPr/>
        </p:nvSpPr>
        <p:spPr>
          <a:xfrm>
            <a:off x="4633006" y="4039966"/>
            <a:ext cx="6489296" cy="711958"/>
          </a:xfrm>
          <a:prstGeom prst="rect">
            <a:avLst/>
          </a:prstGeom>
        </p:spPr>
        <p:txBody>
          <a:bodyPr vert="horz" lIns="68472" tIns="34236" rIns="68472" bIns="34236" rtlCol="0">
            <a:noAutofit/>
          </a:bodyPr>
          <a:lstStyle/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srgbClr val="00629B">
                    <a:lumMod val="75000"/>
                  </a:srgb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Supply Chain Revolutions</a:t>
            </a:r>
          </a:p>
          <a:p>
            <a:pPr>
              <a:buClr>
                <a:srgbClr val="E03C31"/>
              </a:buClr>
              <a:buSzPct val="105000"/>
              <a:defRPr/>
            </a:pPr>
            <a:r>
              <a:rPr lang="en-US" dirty="0">
                <a:solidFill>
                  <a:srgbClr val="00629B">
                    <a:lumMod val="75000"/>
                  </a:srgb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Responding to Digital Disruptions</a:t>
            </a:r>
          </a:p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http://bit.do/supplychainrevolutions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 marL="273888" indent="-273888">
              <a:spcBef>
                <a:spcPts val="675"/>
              </a:spcBef>
              <a:buClr>
                <a:srgbClr val="E03C31"/>
              </a:buClr>
              <a:buSzPct val="105000"/>
              <a:defRPr/>
            </a:pP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2096409-5049-4D01-B92C-4B079199758B}"/>
              </a:ext>
            </a:extLst>
          </p:cNvPr>
          <p:cNvSpPr txBox="1">
            <a:spLocks/>
          </p:cNvSpPr>
          <p:nvPr/>
        </p:nvSpPr>
        <p:spPr>
          <a:xfrm>
            <a:off x="4677031" y="1823528"/>
            <a:ext cx="7112214" cy="52131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srgbClr val="00629B">
                    <a:lumMod val="75000"/>
                  </a:srgb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Don’t Feed the Bears</a:t>
            </a:r>
          </a:p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https://www.tompkinsinc.com/en-us/Insight/Videos/dont-feed-the-bears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11973F4F-F43C-49F0-BE70-55759C9B9F54}"/>
              </a:ext>
            </a:extLst>
          </p:cNvPr>
          <p:cNvSpPr txBox="1">
            <a:spLocks/>
          </p:cNvSpPr>
          <p:nvPr/>
        </p:nvSpPr>
        <p:spPr>
          <a:xfrm>
            <a:off x="198120" y="835717"/>
            <a:ext cx="89154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  <a:ea typeface="PT Sans Narrow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Resources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F6AD7C8-CE69-4743-8BD4-972EBAD59DF8}"/>
              </a:ext>
            </a:extLst>
          </p:cNvPr>
          <p:cNvSpPr txBox="1">
            <a:spLocks/>
          </p:cNvSpPr>
          <p:nvPr/>
        </p:nvSpPr>
        <p:spPr>
          <a:xfrm>
            <a:off x="4641586" y="2752036"/>
            <a:ext cx="7341206" cy="521310"/>
          </a:xfrm>
          <a:prstGeom prst="rect">
            <a:avLst/>
          </a:prstGeom>
        </p:spPr>
        <p:txBody>
          <a:bodyPr vert="horz" lIns="68472" tIns="34236" rIns="68472" bIns="34236" rtlCol="0">
            <a:noAutofit/>
          </a:bodyPr>
          <a:lstStyle/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srgbClr val="00629B">
                    <a:lumMod val="75000"/>
                  </a:srgb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Anti-Brittle: Succeeding and Flourishing in These Uncertain and Volatile Times</a:t>
            </a:r>
          </a:p>
          <a:p>
            <a:pPr>
              <a:buClr>
                <a:srgbClr val="E03C31"/>
              </a:buClr>
              <a:buSzPct val="105000"/>
              <a:defRPr/>
            </a:pPr>
            <a:r>
              <a:rPr lang="en-US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https://www.tompkinsinc.com/en-us/Insight/Videos/anti-brittle-succeeding-and-flourishing-in-these-uncertain-and-volatile-times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5094D8-5E7B-4E3C-9BEB-79C49F85F99B}"/>
              </a:ext>
            </a:extLst>
          </p:cNvPr>
          <p:cNvSpPr txBox="1"/>
          <p:nvPr/>
        </p:nvSpPr>
        <p:spPr>
          <a:xfrm>
            <a:off x="218036" y="3565404"/>
            <a:ext cx="357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Websites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BAEA6D-BC44-46E3-A895-9E8531E2AE59}"/>
              </a:ext>
            </a:extLst>
          </p:cNvPr>
          <p:cNvSpPr txBox="1"/>
          <p:nvPr/>
        </p:nvSpPr>
        <p:spPr>
          <a:xfrm>
            <a:off x="236021" y="4055715"/>
            <a:ext cx="2452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www.tompkinsinc.com</a:t>
            </a:r>
          </a:p>
          <a:p>
            <a:r>
              <a:rPr lang="en-US" sz="15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www.tompkinsrobotics.com</a:t>
            </a:r>
          </a:p>
        </p:txBody>
      </p:sp>
    </p:spTree>
    <p:extLst>
      <p:ext uri="{BB962C8B-B14F-4D97-AF65-F5344CB8AC3E}">
        <p14:creationId xmlns:p14="http://schemas.microsoft.com/office/powerpoint/2010/main" val="89410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EC7A2B-6883-4A22-A064-2556D44A4497}"/>
              </a:ext>
            </a:extLst>
          </p:cNvPr>
          <p:cNvSpPr txBox="1">
            <a:spLocks/>
          </p:cNvSpPr>
          <p:nvPr/>
        </p:nvSpPr>
        <p:spPr>
          <a:xfrm>
            <a:off x="373505" y="830035"/>
            <a:ext cx="891540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dirty="0" smtClean="0">
                <a:solidFill>
                  <a:schemeClr val="tx1"/>
                </a:solidFill>
                <a:latin typeface="PT Sans Narrow" pitchFamily="34" charset="0"/>
                <a:ea typeface="PT Sans Narrow" pitchFamily="34" charset="0"/>
                <a:cs typeface="+mj-cs"/>
              </a:defRPr>
            </a:lvl1pPr>
          </a:lstStyle>
          <a:p>
            <a:r>
              <a:rPr lang="en-US" sz="4000" dirty="0">
                <a:solidFill>
                  <a:srgbClr val="FF0000"/>
                </a:solidFill>
                <a:cs typeface="Arial" panose="020B0604020202020204" pitchFamily="34" charset="0"/>
              </a:rPr>
              <a:t>Disclaimer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E37A70-9E3A-4AFA-AC6A-D1FB96CEE27C}"/>
              </a:ext>
            </a:extLst>
          </p:cNvPr>
          <p:cNvSpPr txBox="1"/>
          <p:nvPr/>
        </p:nvSpPr>
        <p:spPr>
          <a:xfrm>
            <a:off x="373505" y="1905506"/>
            <a:ext cx="11561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All the information in this presentation is the result of Tompkins International’s research of public information.</a:t>
            </a:r>
            <a:br>
              <a:rPr lang="en-US" sz="2400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There is no information being presented today that comes from any proprietary source.</a:t>
            </a:r>
            <a:br>
              <a:rPr lang="en-US" sz="2400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Tompkins International does not discuss information about their clients unless that information has been published.</a:t>
            </a:r>
            <a:endParaRPr lang="en-US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  <a:ea typeface="PT Sans" panose="020B05030202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d6ed22a-2113-433b-b362-427a9bf93a57" descr="Image">
            <a:extLst>
              <a:ext uri="{FF2B5EF4-FFF2-40B4-BE49-F238E27FC236}">
                <a16:creationId xmlns:a16="http://schemas.microsoft.com/office/drawing/2014/main" id="{6AD3A8AE-4287-478F-97DB-2C5DCD7E1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63284"/>
            <a:ext cx="5871404" cy="576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61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680294"/>
            <a:ext cx="11953875" cy="605581"/>
          </a:xfrm>
        </p:spPr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THE YEAR 2020: A DECADE OF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2824C-0137-4725-8CB0-5CB35A7C0C6B}"/>
              </a:ext>
            </a:extLst>
          </p:cNvPr>
          <p:cNvSpPr txBox="1"/>
          <p:nvPr/>
        </p:nvSpPr>
        <p:spPr>
          <a:xfrm>
            <a:off x="1019175" y="1738431"/>
            <a:ext cx="64484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Disruptions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1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Tipping Points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1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noProof="0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Paradigm Shifts</a:t>
            </a:r>
            <a:endParaRPr kumimoji="0" lang="en-US" sz="3200" b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0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680294"/>
            <a:ext cx="11953875" cy="605581"/>
          </a:xfrm>
        </p:spPr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DISRUPTIONS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2824C-0137-4725-8CB0-5CB35A7C0C6B}"/>
              </a:ext>
            </a:extLst>
          </p:cNvPr>
          <p:cNvSpPr txBox="1"/>
          <p:nvPr/>
        </p:nvSpPr>
        <p:spPr>
          <a:xfrm>
            <a:off x="219075" y="1589807"/>
            <a:ext cx="9639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VUCA – Volatility, Uncertainty, Complexity and Ambiguity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>
              <a:solidFill>
                <a:prstClr val="black"/>
              </a:solidFill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Black</a:t>
            </a:r>
            <a:r>
              <a:rPr kumimoji="0" lang="en-US" sz="2800" b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Swans</a:t>
            </a:r>
          </a:p>
          <a:p>
            <a:pPr marL="1657350" lvl="2" indent="-742950">
              <a:lnSpc>
                <a:spcPct val="150000"/>
              </a:lnSpc>
              <a:buFont typeface="+mj-lt"/>
              <a:buAutoNum type="alphaLcPeriod"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Highly improbable event</a:t>
            </a:r>
          </a:p>
          <a:p>
            <a:pPr marL="1657350" lvl="2" indent="-74295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sz="2400" b="1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Unpredictable</a:t>
            </a:r>
          </a:p>
          <a:p>
            <a:pPr marL="1657350" lvl="2" indent="-742950">
              <a:lnSpc>
                <a:spcPct val="150000"/>
              </a:lnSpc>
              <a:spcAft>
                <a:spcPts val="1200"/>
              </a:spcAft>
              <a:buFont typeface="+mj-lt"/>
              <a:buAutoNum type="alphaLcPeriod"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Massive impact</a:t>
            </a:r>
          </a:p>
          <a:p>
            <a:pPr marL="1657350" lvl="2" indent="-742950">
              <a:buFont typeface="+mj-lt"/>
              <a:buAutoNum type="alphaLcPeriod"/>
              <a:defRPr/>
            </a:pPr>
            <a:r>
              <a:rPr lang="en-US" sz="2400" b="1" dirty="0"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After the fact we invent a story to make it appear less random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EB01026-EF72-4EB6-AEC6-BB91A3FC9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2522255"/>
            <a:ext cx="2114550" cy="32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38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680294"/>
            <a:ext cx="11953875" cy="605581"/>
          </a:xfrm>
        </p:spPr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TIPPING POINT: THREE PHASES OF A CONCEPT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2824C-0137-4725-8CB0-5CB35A7C0C6B}"/>
              </a:ext>
            </a:extLst>
          </p:cNvPr>
          <p:cNvSpPr txBox="1"/>
          <p:nvPr/>
        </p:nvSpPr>
        <p:spPr>
          <a:xfrm>
            <a:off x="342900" y="1924050"/>
            <a:ext cx="737235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Introductory period;</a:t>
            </a: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A period of increasing popularity;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PT Sans" panose="020B0503020203020204" pitchFamily="34" charset="0"/>
              <a:ea typeface="PT Sans" panose="020B0503020203020204" pitchFamily="34" charset="0"/>
              <a:cs typeface="Arial" panose="020B060402020202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Building</a:t>
            </a:r>
            <a:r>
              <a:rPr kumimoji="0" lang="en-US" sz="32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 momentum until critical mass is achieved.</a:t>
            </a:r>
            <a:endParaRPr kumimoji="0" lang="en-US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82C3E7-D48D-4FD9-8D94-71F37D4B9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862" y="1285875"/>
            <a:ext cx="313372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0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680294"/>
            <a:ext cx="11953875" cy="605581"/>
          </a:xfrm>
        </p:spPr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PARADIGM SHIFTS: DISCOVERING THE FUTURE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2824C-0137-4725-8CB0-5CB35A7C0C6B}"/>
              </a:ext>
            </a:extLst>
          </p:cNvPr>
          <p:cNvSpPr txBox="1"/>
          <p:nvPr/>
        </p:nvSpPr>
        <p:spPr>
          <a:xfrm>
            <a:off x="342900" y="1924050"/>
            <a:ext cx="71151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ideas are rejected because they assume the future will be like the past</a:t>
            </a:r>
            <a:r>
              <a:rPr lang="en-US" sz="2800" b="1" dirty="0"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800" b="1" dirty="0"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People resist change when they operate with old paradigms.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800" b="1" dirty="0">
              <a:solidFill>
                <a:prstClr val="black"/>
              </a:solidFill>
              <a:latin typeface="PT Sans" panose="020B050302020302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 who shift paradigms are often outsiders.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45D4CE-FFCB-416B-A496-00F67843C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37" y="1282460"/>
            <a:ext cx="357187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6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D6F4E4E2-E3A5-4950-AD49-B04DC5F5500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27" y="476250"/>
            <a:ext cx="6124574" cy="59054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6" y="661244"/>
            <a:ext cx="11953875" cy="605581"/>
          </a:xfrm>
        </p:spPr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2021: IT’S NOT YOUR PARENT’S FINAL MILE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2824C-0137-4725-8CB0-5CB35A7C0C6B}"/>
              </a:ext>
            </a:extLst>
          </p:cNvPr>
          <p:cNvSpPr txBox="1"/>
          <p:nvPr/>
        </p:nvSpPr>
        <p:spPr>
          <a:xfrm>
            <a:off x="342900" y="2105025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Disruptions have happened.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8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Tipping Points have been reached.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8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Paradigms have shifted.</a:t>
            </a:r>
          </a:p>
        </p:txBody>
      </p:sp>
    </p:spTree>
    <p:extLst>
      <p:ext uri="{BB962C8B-B14F-4D97-AF65-F5344CB8AC3E}">
        <p14:creationId xmlns:p14="http://schemas.microsoft.com/office/powerpoint/2010/main" val="327942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6C21-AD24-4670-B53F-1D63B122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6" y="661244"/>
            <a:ext cx="11953875" cy="605581"/>
          </a:xfrm>
        </p:spPr>
        <p:txBody>
          <a:bodyPr/>
          <a:lstStyle/>
          <a:p>
            <a:r>
              <a:rPr lang="en-US" sz="3500" b="1" dirty="0">
                <a:solidFill>
                  <a:srgbClr val="FF0000"/>
                </a:solidFill>
                <a:latin typeface="PT Sans Narrow" panose="020B0506020203020204" pitchFamily="34" charset="0"/>
                <a:ea typeface="PT Sans Narrow" panose="020B0506020203020204" pitchFamily="34" charset="0"/>
              </a:rPr>
              <a:t>WHAT DOES HOLIDAY 2021 AND THE FUTURE OF FINAL MILE LOOK LIKE?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2824C-0137-4725-8CB0-5CB35A7C0C6B}"/>
              </a:ext>
            </a:extLst>
          </p:cNvPr>
          <p:cNvSpPr txBox="1"/>
          <p:nvPr/>
        </p:nvSpPr>
        <p:spPr>
          <a:xfrm>
            <a:off x="676276" y="2047875"/>
            <a:ext cx="7667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good ideas have been rejected?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32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resisted change?</a:t>
            </a: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3200" b="1" dirty="0">
              <a:solidFill>
                <a:prstClr val="black"/>
              </a:solidFill>
              <a:latin typeface="PT Sans" panose="020B05030202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0" indent="-7429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PT Sans" panose="020B05030202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were the outsiders?</a:t>
            </a:r>
          </a:p>
        </p:txBody>
      </p:sp>
      <p:pic>
        <p:nvPicPr>
          <p:cNvPr id="2050" name="Picture 2" descr="Should You Ask Reporters For Their Questions? | Your Answers">
            <a:extLst>
              <a:ext uri="{FF2B5EF4-FFF2-40B4-BE49-F238E27FC236}">
                <a16:creationId xmlns:a16="http://schemas.microsoft.com/office/drawing/2014/main" id="{7C832F96-2B47-4324-9BD2-615B984C5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418" y="2571749"/>
            <a:ext cx="3721766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36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907E6D6C85534B9C509F1769C67A42" ma:contentTypeVersion="13" ma:contentTypeDescription="Create a new document." ma:contentTypeScope="" ma:versionID="3c3db2a963b5874f40cd426bc3ae2c45">
  <xsd:schema xmlns:xsd="http://www.w3.org/2001/XMLSchema" xmlns:xs="http://www.w3.org/2001/XMLSchema" xmlns:p="http://schemas.microsoft.com/office/2006/metadata/properties" xmlns:ns2="062728a2-76b9-4ec2-99ad-979dee906dec" xmlns:ns3="4cbe5371-a53b-4422-85cb-10177fd348fc" targetNamespace="http://schemas.microsoft.com/office/2006/metadata/properties" ma:root="true" ma:fieldsID="112d30a42a7f74c7b29e6ce9c469a034" ns2:_="" ns3:_="">
    <xsd:import namespace="062728a2-76b9-4ec2-99ad-979dee906dec"/>
    <xsd:import namespace="4cbe5371-a53b-4422-85cb-10177fd34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728a2-76b9-4ec2-99ad-979dee906d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e5371-a53b-4422-85cb-10177fd348f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62728a2-76b9-4ec2-99ad-979dee906dec" xsi:nil="true"/>
  </documentManagement>
</p:properties>
</file>

<file path=customXml/itemProps1.xml><?xml version="1.0" encoding="utf-8"?>
<ds:datastoreItem xmlns:ds="http://schemas.openxmlformats.org/officeDocument/2006/customXml" ds:itemID="{12A635C5-231A-4BF0-9FB6-CE91229C04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2728a2-76b9-4ec2-99ad-979dee906dec"/>
    <ds:schemaRef ds:uri="4cbe5371-a53b-4422-85cb-10177fd34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FA2266-87DA-419A-BBC7-D7276771F4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728595-5914-484B-9105-1E330AF5F38E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4cbe5371-a53b-4422-85cb-10177fd348fc"/>
    <ds:schemaRef ds:uri="http://schemas.microsoft.com/office/infopath/2007/PartnerControls"/>
    <ds:schemaRef ds:uri="062728a2-76b9-4ec2-99ad-979dee906dec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625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PT Sans</vt:lpstr>
      <vt:lpstr>PT Sans Narrow</vt:lpstr>
      <vt:lpstr>Office Theme</vt:lpstr>
      <vt:lpstr>Learning from 2020 and Performing in 2021 It’s Not Your Parents Final Mile</vt:lpstr>
      <vt:lpstr>PowerPoint Presentation</vt:lpstr>
      <vt:lpstr>PowerPoint Presentation</vt:lpstr>
      <vt:lpstr>THE YEAR 2020: A DECADE OF</vt:lpstr>
      <vt:lpstr>DISRUPTIONS</vt:lpstr>
      <vt:lpstr>TIPPING POINT: THREE PHASES OF A CONCEPT</vt:lpstr>
      <vt:lpstr>PARADIGM SHIFTS: DISCOVERING THE FUTURE</vt:lpstr>
      <vt:lpstr>2021: IT’S NOT YOUR PARENT’S FINAL MILE</vt:lpstr>
      <vt:lpstr>WHAT DOES HOLIDAY 2021 AND THE FUTURE OF FINAL MILE LOOK LIKE?</vt:lpstr>
      <vt:lpstr>WHAT GOOD FINAL MILE IDEAS HAVE BEEN REJECTED?</vt:lpstr>
      <vt:lpstr>WHO RESISTED FINAL MILE CHANGE?</vt:lpstr>
      <vt:lpstr>WHO WERE THE FINAL MILE OUTSIDERS?</vt:lpstr>
      <vt:lpstr>FINAL MILE LESSONS LEARNED FOR HOLIDAY 2021 AND BEYOND</vt:lpstr>
      <vt:lpstr>IN 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Seminar</dc:title>
  <dc:creator>Alex Batty</dc:creator>
  <cp:lastModifiedBy>Debbie Flynn</cp:lastModifiedBy>
  <cp:revision>92</cp:revision>
  <dcterms:created xsi:type="dcterms:W3CDTF">2018-10-25T15:17:51Z</dcterms:created>
  <dcterms:modified xsi:type="dcterms:W3CDTF">2021-06-14T17:58:15Z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0x010100F0907E6D6C85534B9C509F1769C67A42</vt:lpwstr>
  </property>
  <property fmtid="{D5CDD505-2E9C-101B-9397-08002B2CF9AE}" pid="3" name="Order">
    <vt:r8>435400</vt:r8>
  </property>
</Properties>
</file>